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8"/>
    <p:restoredTop sz="94703"/>
  </p:normalViewPr>
  <p:slideViewPr>
    <p:cSldViewPr snapToGrid="0" snapToObjects="1">
      <p:cViewPr>
        <p:scale>
          <a:sx n="71" d="100"/>
          <a:sy n="71" d="100"/>
        </p:scale>
        <p:origin x="148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7A5ED-A68D-1F4D-9D4E-649C61CFEB89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1D1F-9923-BE40-BC16-ECA11DE6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A1D1F-9923-BE40-BC16-ECA11DE6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0" y="5735637"/>
            <a:ext cx="12192000" cy="1191390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7555"/>
            <a:ext cx="9144000" cy="262636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Suicide Rates 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5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16" y="5894005"/>
            <a:ext cx="2336190" cy="896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134139" y="5992894"/>
            <a:ext cx="169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248247"/>
            <a:ext cx="7704657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" t="5856" r="2066" b="9136"/>
          <a:stretch/>
        </p:blipFill>
        <p:spPr>
          <a:xfrm>
            <a:off x="2" y="83825"/>
            <a:ext cx="4786884" cy="297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4762624" y="0"/>
            <a:ext cx="2793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 Life Expectancy, Country Population, Fertility Rate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 -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2EE3A-35E4-A347-A1A6-A103FD0B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99" y="2741734"/>
            <a:ext cx="952500" cy="393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28ED3-0D43-3741-9DD9-E1087261E01F}"/>
              </a:ext>
            </a:extLst>
          </p:cNvPr>
          <p:cNvCxnSpPr/>
          <p:nvPr/>
        </p:nvCxnSpPr>
        <p:spPr>
          <a:xfrm>
            <a:off x="2563564" y="3248246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2B8C0-4640-0B44-BF39-887CB379FE5A}"/>
              </a:ext>
            </a:extLst>
          </p:cNvPr>
          <p:cNvCxnSpPr/>
          <p:nvPr/>
        </p:nvCxnSpPr>
        <p:spPr>
          <a:xfrm>
            <a:off x="5116496" y="3248245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D11905-C2F7-024F-8F7D-E1DF0D64E5E3}"/>
              </a:ext>
            </a:extLst>
          </p:cNvPr>
          <p:cNvSpPr txBox="1"/>
          <p:nvPr/>
        </p:nvSpPr>
        <p:spPr>
          <a:xfrm>
            <a:off x="-5089" y="3271746"/>
            <a:ext cx="2568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Nearest Neighbors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[1, 2, 5,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[1, 2,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1, q = 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1-NN with Euclidean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873F9-92A0-5F40-BFF1-6C19D1692881}"/>
              </a:ext>
            </a:extLst>
          </p:cNvPr>
          <p:cNvSpPr txBox="1"/>
          <p:nvPr/>
        </p:nvSpPr>
        <p:spPr>
          <a:xfrm>
            <a:off x="2577535" y="3270564"/>
            <a:ext cx="25389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= [10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 10, 100, 500, 1000]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Linear, 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8D41A-13F8-AF48-A532-76DDC62ABB4B}"/>
              </a:ext>
            </a:extLst>
          </p:cNvPr>
          <p:cNvSpPr txBox="1"/>
          <p:nvPr/>
        </p:nvSpPr>
        <p:spPr>
          <a:xfrm>
            <a:off x="5124360" y="3273448"/>
            <a:ext cx="25802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Iterations = 20000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Size = [1, 5, 10, 15, 25, 50]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Loss Function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with X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DBB93-194A-F746-A5D1-20E6D493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2" y="4145392"/>
            <a:ext cx="2285998" cy="6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EDCA8-27BE-694D-8BCB-8D37DC4AF3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7" t="3827" r="6447" b="2784"/>
          <a:stretch/>
        </p:blipFill>
        <p:spPr>
          <a:xfrm>
            <a:off x="8092730" y="3815107"/>
            <a:ext cx="3841451" cy="3017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C8FC6A-B8D3-0E47-BABF-C969B0DDB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2" t="2065" r="8460" b="2695"/>
          <a:stretch/>
        </p:blipFill>
        <p:spPr>
          <a:xfrm>
            <a:off x="8220870" y="664227"/>
            <a:ext cx="3603779" cy="3017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924FF-D7AD-724E-ADCC-384D7A867C07}"/>
              </a:ext>
            </a:extLst>
          </p:cNvPr>
          <p:cNvSpPr txBox="1"/>
          <p:nvPr/>
        </p:nvSpPr>
        <p:spPr>
          <a:xfrm>
            <a:off x="7853521" y="42186"/>
            <a:ext cx="433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too distinct for Nearest Neighbor to be effective</a:t>
            </a:r>
          </a:p>
        </p:txBody>
      </p:sp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210</Words>
  <Application>Microsoft Macintosh PowerPoint</Application>
  <PresentationFormat>Widescreen</PresentationFormat>
  <Paragraphs>53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Jawa, Moksh</cp:lastModifiedBy>
  <cp:revision>97</cp:revision>
  <dcterms:created xsi:type="dcterms:W3CDTF">2019-04-20T17:51:54Z</dcterms:created>
  <dcterms:modified xsi:type="dcterms:W3CDTF">2019-04-20T23:07:43Z</dcterms:modified>
</cp:coreProperties>
</file>